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3" r:id="rId2"/>
    <p:sldMasterId id="2147483686" r:id="rId3"/>
    <p:sldMasterId id="2147483699" r:id="rId4"/>
  </p:sldMasterIdLst>
  <p:sldIdLst>
    <p:sldId id="256" r:id="rId5"/>
    <p:sldId id="257" r:id="rId6"/>
    <p:sldId id="258" r:id="rId7"/>
    <p:sldId id="259" r:id="rId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DEC8-18A5-3849-9F7F-FD852EF4782C}" type="datetimeFigureOut">
              <a:rPr lang="fr-FR" smtClean="0"/>
              <a:t>14/05/2025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874942" y="6386748"/>
            <a:ext cx="1811858" cy="334727"/>
          </a:xfrm>
          <a:prstGeom prst="rect">
            <a:avLst/>
          </a:prstGeom>
        </p:spPr>
        <p:txBody>
          <a:bodyPr/>
          <a:lstStyle/>
          <a:p>
            <a:fld id="{59086B0D-EE99-2C42-A359-9FBB332923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1908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DEC8-18A5-3849-9F7F-FD852EF4782C}" type="datetimeFigureOut">
              <a:rPr lang="fr-FR" smtClean="0"/>
              <a:t>14/05/2025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874942" y="6386748"/>
            <a:ext cx="1811858" cy="334727"/>
          </a:xfrm>
          <a:prstGeom prst="rect">
            <a:avLst/>
          </a:prstGeom>
        </p:spPr>
        <p:txBody>
          <a:bodyPr/>
          <a:lstStyle/>
          <a:p>
            <a:fld id="{59086B0D-EE99-2C42-A359-9FBB332923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5115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DEC8-18A5-3849-9F7F-FD852EF4782C}" type="datetimeFigureOut">
              <a:rPr lang="fr-FR" smtClean="0"/>
              <a:t>14/05/2025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874942" y="6386748"/>
            <a:ext cx="1811858" cy="334727"/>
          </a:xfrm>
          <a:prstGeom prst="rect">
            <a:avLst/>
          </a:prstGeom>
        </p:spPr>
        <p:txBody>
          <a:bodyPr/>
          <a:lstStyle/>
          <a:p>
            <a:fld id="{59086B0D-EE99-2C42-A359-9FBB332923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9193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34964" y="421746"/>
            <a:ext cx="6183586" cy="2745964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DEC8-18A5-3849-9F7F-FD852EF4782C}" type="datetimeFigureOut">
              <a:rPr lang="fr-FR" smtClean="0"/>
              <a:t>14/05/2025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874942" y="6386748"/>
            <a:ext cx="1811858" cy="334727"/>
          </a:xfrm>
          <a:prstGeom prst="rect">
            <a:avLst/>
          </a:prstGeom>
        </p:spPr>
        <p:txBody>
          <a:bodyPr/>
          <a:lstStyle/>
          <a:p>
            <a:fld id="{59086B0D-EE99-2C42-A359-9FBB332923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8447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615B5-4D75-5A4E-8150-80F1702C0AD0}" type="datetimeFigureOut">
              <a:rPr lang="fr-FR" smtClean="0"/>
              <a:t>14/05/2025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DA49-2E2F-F948-AA06-0D8A3587F7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0588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615B5-4D75-5A4E-8150-80F1702C0AD0}" type="datetimeFigureOut">
              <a:rPr lang="fr-FR" smtClean="0"/>
              <a:t>14/05/2025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DA49-2E2F-F948-AA06-0D8A3587F7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7662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615B5-4D75-5A4E-8150-80F1702C0AD0}" type="datetimeFigureOut">
              <a:rPr lang="fr-FR" smtClean="0"/>
              <a:t>14/05/2025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DA49-2E2F-F948-AA06-0D8A3587F7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40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615B5-4D75-5A4E-8150-80F1702C0AD0}" type="datetimeFigureOut">
              <a:rPr lang="fr-FR" smtClean="0"/>
              <a:t>14/05/2025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DA49-2E2F-F948-AA06-0D8A3587F7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450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615B5-4D75-5A4E-8150-80F1702C0AD0}" type="datetimeFigureOut">
              <a:rPr lang="fr-FR" smtClean="0"/>
              <a:t>14/05/2025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DA49-2E2F-F948-AA06-0D8A3587F7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01158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615B5-4D75-5A4E-8150-80F1702C0AD0}" type="datetimeFigureOut">
              <a:rPr lang="fr-FR" smtClean="0"/>
              <a:t>14/05/2025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DA49-2E2F-F948-AA06-0D8A3587F7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8736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615B5-4D75-5A4E-8150-80F1702C0AD0}" type="datetimeFigureOut">
              <a:rPr lang="fr-FR" smtClean="0"/>
              <a:t>14/05/2025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DA49-2E2F-F948-AA06-0D8A3587F7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5695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DEC8-18A5-3849-9F7F-FD852EF4782C}" type="datetimeFigureOut">
              <a:rPr lang="fr-FR" smtClean="0"/>
              <a:t>14/05/2025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874942" y="6386748"/>
            <a:ext cx="1811858" cy="334727"/>
          </a:xfrm>
          <a:prstGeom prst="rect">
            <a:avLst/>
          </a:prstGeom>
        </p:spPr>
        <p:txBody>
          <a:bodyPr/>
          <a:lstStyle/>
          <a:p>
            <a:fld id="{59086B0D-EE99-2C42-A359-9FBB332923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98772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615B5-4D75-5A4E-8150-80F1702C0AD0}" type="datetimeFigureOut">
              <a:rPr lang="fr-FR" smtClean="0"/>
              <a:t>14/05/2025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DA49-2E2F-F948-AA06-0D8A3587F7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2720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615B5-4D75-5A4E-8150-80F1702C0AD0}" type="datetimeFigureOut">
              <a:rPr lang="fr-FR" smtClean="0"/>
              <a:t>14/05/2025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DA49-2E2F-F948-AA06-0D8A3587F7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03125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615B5-4D75-5A4E-8150-80F1702C0AD0}" type="datetimeFigureOut">
              <a:rPr lang="fr-FR" smtClean="0"/>
              <a:t>14/05/2025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DA49-2E2F-F948-AA06-0D8A3587F7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786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615B5-4D75-5A4E-8150-80F1702C0AD0}" type="datetimeFigureOut">
              <a:rPr lang="fr-FR" smtClean="0"/>
              <a:t>14/05/2025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DA49-2E2F-F948-AA06-0D8A3587F7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92192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71254"/>
            <a:ext cx="3723564" cy="3929547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615B5-4D75-5A4E-8150-80F1702C0AD0}" type="datetimeFigureOut">
              <a:rPr lang="fr-FR" smtClean="0"/>
              <a:t>14/05/2025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DA49-2E2F-F948-AA06-0D8A3587F7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23806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FCB9-74FA-F143-8962-03962D51584C}" type="datetimeFigureOut">
              <a:rPr lang="fr-FR" smtClean="0"/>
              <a:t>14/05/2025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EBC39-45B8-C446-806B-1272809091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46312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FCB9-74FA-F143-8962-03962D51584C}" type="datetimeFigureOut">
              <a:rPr lang="fr-FR" smtClean="0"/>
              <a:t>14/05/2025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EBC39-45B8-C446-806B-1272809091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33764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FCB9-74FA-F143-8962-03962D51584C}" type="datetimeFigureOut">
              <a:rPr lang="fr-FR" smtClean="0"/>
              <a:t>14/05/2025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EBC39-45B8-C446-806B-1272809091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10001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FCB9-74FA-F143-8962-03962D51584C}" type="datetimeFigureOut">
              <a:rPr lang="fr-FR" smtClean="0"/>
              <a:t>14/05/2025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EBC39-45B8-C446-806B-1272809091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29954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FCB9-74FA-F143-8962-03962D51584C}" type="datetimeFigureOut">
              <a:rPr lang="fr-FR" smtClean="0"/>
              <a:t>14/05/2025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EBC39-45B8-C446-806B-1272809091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9441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DEC8-18A5-3849-9F7F-FD852EF4782C}" type="datetimeFigureOut">
              <a:rPr lang="fr-FR" smtClean="0"/>
              <a:t>14/05/2025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874942" y="6386748"/>
            <a:ext cx="1811858" cy="334727"/>
          </a:xfrm>
          <a:prstGeom prst="rect">
            <a:avLst/>
          </a:prstGeom>
        </p:spPr>
        <p:txBody>
          <a:bodyPr/>
          <a:lstStyle/>
          <a:p>
            <a:fld id="{59086B0D-EE99-2C42-A359-9FBB332923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16537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FCB9-74FA-F143-8962-03962D51584C}" type="datetimeFigureOut">
              <a:rPr lang="fr-FR" smtClean="0"/>
              <a:t>14/05/2025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EBC39-45B8-C446-806B-1272809091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7898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FCB9-74FA-F143-8962-03962D51584C}" type="datetimeFigureOut">
              <a:rPr lang="fr-FR" smtClean="0"/>
              <a:t>14/05/2025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EBC39-45B8-C446-806B-1272809091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55030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FCB9-74FA-F143-8962-03962D51584C}" type="datetimeFigureOut">
              <a:rPr lang="fr-FR" smtClean="0"/>
              <a:t>14/05/2025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EBC39-45B8-C446-806B-1272809091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02387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FCB9-74FA-F143-8962-03962D51584C}" type="datetimeFigureOut">
              <a:rPr lang="fr-FR" smtClean="0"/>
              <a:t>14/05/2025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EBC39-45B8-C446-806B-1272809091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72074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FCB9-74FA-F143-8962-03962D51584C}" type="datetimeFigureOut">
              <a:rPr lang="fr-FR" smtClean="0"/>
              <a:t>14/05/2025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EBC39-45B8-C446-806B-1272809091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55909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FCB9-74FA-F143-8962-03962D51584C}" type="datetimeFigureOut">
              <a:rPr lang="fr-FR" smtClean="0"/>
              <a:t>14/05/2025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EBC39-45B8-C446-806B-1272809091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70496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FCB9-74FA-F143-8962-03962D51584C}" type="datetimeFigureOut">
              <a:rPr lang="fr-FR" smtClean="0"/>
              <a:t>14/05/2025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EBC39-45B8-C446-806B-12728090919F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1306513" y="1997075"/>
            <a:ext cx="6880225" cy="1751013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1306513" y="4089690"/>
            <a:ext cx="6880225" cy="1751013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7522601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AC9B-7338-DE44-8970-A311BB1C11BD}" type="datetimeFigureOut">
              <a:rPr lang="fr-FR" smtClean="0"/>
              <a:t>14/05/2025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04AD-A2F1-7A41-88B6-5ECD88EA21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31779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AC9B-7338-DE44-8970-A311BB1C11BD}" type="datetimeFigureOut">
              <a:rPr lang="fr-FR" smtClean="0"/>
              <a:t>14/05/2025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04AD-A2F1-7A41-88B6-5ECD88EA21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38737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AC9B-7338-DE44-8970-A311BB1C11BD}" type="datetimeFigureOut">
              <a:rPr lang="fr-FR" smtClean="0"/>
              <a:t>14/05/2025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04AD-A2F1-7A41-88B6-5ECD88EA21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8059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DEC8-18A5-3849-9F7F-FD852EF4782C}" type="datetimeFigureOut">
              <a:rPr lang="fr-FR" smtClean="0"/>
              <a:t>14/05/2025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874942" y="6386748"/>
            <a:ext cx="1811858" cy="334727"/>
          </a:xfrm>
          <a:prstGeom prst="rect">
            <a:avLst/>
          </a:prstGeom>
        </p:spPr>
        <p:txBody>
          <a:bodyPr/>
          <a:lstStyle/>
          <a:p>
            <a:fld id="{59086B0D-EE99-2C42-A359-9FBB332923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6430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AC9B-7338-DE44-8970-A311BB1C11BD}" type="datetimeFigureOut">
              <a:rPr lang="fr-FR" smtClean="0"/>
              <a:t>14/05/2025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04AD-A2F1-7A41-88B6-5ECD88EA21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78575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AC9B-7338-DE44-8970-A311BB1C11BD}" type="datetimeFigureOut">
              <a:rPr lang="fr-FR" smtClean="0"/>
              <a:t>14/05/2025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04AD-A2F1-7A41-88B6-5ECD88EA21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23143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AC9B-7338-DE44-8970-A311BB1C11BD}" type="datetimeFigureOut">
              <a:rPr lang="fr-FR" smtClean="0"/>
              <a:t>14/05/2025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04AD-A2F1-7A41-88B6-5ECD88EA21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4190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AC9B-7338-DE44-8970-A311BB1C11BD}" type="datetimeFigureOut">
              <a:rPr lang="fr-FR" smtClean="0"/>
              <a:t>14/05/2025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04AD-A2F1-7A41-88B6-5ECD88EA21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32055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AC9B-7338-DE44-8970-A311BB1C11BD}" type="datetimeFigureOut">
              <a:rPr lang="fr-FR" smtClean="0"/>
              <a:t>14/05/2025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04AD-A2F1-7A41-88B6-5ECD88EA21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35511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AC9B-7338-DE44-8970-A311BB1C11BD}" type="datetimeFigureOut">
              <a:rPr lang="fr-FR" smtClean="0"/>
              <a:t>14/05/2025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04AD-A2F1-7A41-88B6-5ECD88EA21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22168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AC9B-7338-DE44-8970-A311BB1C11BD}" type="datetimeFigureOut">
              <a:rPr lang="fr-FR" smtClean="0"/>
              <a:t>14/05/2025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04AD-A2F1-7A41-88B6-5ECD88EA21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02044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AC9B-7338-DE44-8970-A311BB1C11BD}" type="datetimeFigureOut">
              <a:rPr lang="fr-FR" smtClean="0"/>
              <a:t>14/05/2025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404AD-A2F1-7A41-88B6-5ECD88EA21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7201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DEC8-18A5-3849-9F7F-FD852EF4782C}" type="datetimeFigureOut">
              <a:rPr lang="fr-FR" smtClean="0"/>
              <a:t>14/05/2025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874942" y="6386748"/>
            <a:ext cx="1811858" cy="334727"/>
          </a:xfrm>
          <a:prstGeom prst="rect">
            <a:avLst/>
          </a:prstGeom>
        </p:spPr>
        <p:txBody>
          <a:bodyPr/>
          <a:lstStyle/>
          <a:p>
            <a:fld id="{59086B0D-EE99-2C42-A359-9FBB332923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6749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DEC8-18A5-3849-9F7F-FD852EF4782C}" type="datetimeFigureOut">
              <a:rPr lang="fr-FR" smtClean="0"/>
              <a:t>14/05/2025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874942" y="6386748"/>
            <a:ext cx="1811858" cy="334727"/>
          </a:xfrm>
          <a:prstGeom prst="rect">
            <a:avLst/>
          </a:prstGeom>
        </p:spPr>
        <p:txBody>
          <a:bodyPr/>
          <a:lstStyle/>
          <a:p>
            <a:fld id="{59086B0D-EE99-2C42-A359-9FBB332923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9932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DEC8-18A5-3849-9F7F-FD852EF4782C}" type="datetimeFigureOut">
              <a:rPr lang="fr-FR" smtClean="0"/>
              <a:t>14/05/2025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874942" y="6386748"/>
            <a:ext cx="1811858" cy="334727"/>
          </a:xfrm>
          <a:prstGeom prst="rect">
            <a:avLst/>
          </a:prstGeom>
        </p:spPr>
        <p:txBody>
          <a:bodyPr/>
          <a:lstStyle/>
          <a:p>
            <a:fld id="{59086B0D-EE99-2C42-A359-9FBB332923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3473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DEC8-18A5-3849-9F7F-FD852EF4782C}" type="datetimeFigureOut">
              <a:rPr lang="fr-FR" smtClean="0"/>
              <a:t>14/05/2025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874942" y="6386748"/>
            <a:ext cx="1811858" cy="334727"/>
          </a:xfrm>
          <a:prstGeom prst="rect">
            <a:avLst/>
          </a:prstGeom>
        </p:spPr>
        <p:txBody>
          <a:bodyPr/>
          <a:lstStyle/>
          <a:p>
            <a:fld id="{59086B0D-EE99-2C42-A359-9FBB332923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2033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DEC8-18A5-3849-9F7F-FD852EF4782C}" type="datetimeFigureOut">
              <a:rPr lang="fr-FR" smtClean="0"/>
              <a:t>14/05/2025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874942" y="6386748"/>
            <a:ext cx="1811858" cy="334727"/>
          </a:xfrm>
          <a:prstGeom prst="rect">
            <a:avLst/>
          </a:prstGeom>
        </p:spPr>
        <p:txBody>
          <a:bodyPr/>
          <a:lstStyle/>
          <a:p>
            <a:fld id="{59086B0D-EE99-2C42-A359-9FBB332923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2560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k object 16"/>
          <p:cNvSpPr/>
          <p:nvPr/>
        </p:nvSpPr>
        <p:spPr>
          <a:xfrm>
            <a:off x="1" y="0"/>
            <a:ext cx="9144000" cy="685799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7559992"/>
                </a:moveTo>
                <a:lnTo>
                  <a:pt x="10692003" y="7559992"/>
                </a:lnTo>
                <a:lnTo>
                  <a:pt x="10692003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4563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514961" y="638644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ADEC8-18A5-3849-9F7F-FD852EF4782C}" type="datetimeFigureOut">
              <a:rPr lang="fr-FR" smtClean="0"/>
              <a:t>14/05/2025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28087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41780" y="6368679"/>
            <a:ext cx="2305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86B0D-EE99-2C42-A359-9FBB3329234E}" type="slidenum">
              <a:rPr lang="fr-FR" smtClean="0"/>
              <a:t>‹N°›</a:t>
            </a:fld>
            <a:endParaRPr lang="fr-FR"/>
          </a:p>
        </p:txBody>
      </p:sp>
      <p:sp>
        <p:nvSpPr>
          <p:cNvPr id="21" name="bk object 18"/>
          <p:cNvSpPr/>
          <p:nvPr/>
        </p:nvSpPr>
        <p:spPr>
          <a:xfrm>
            <a:off x="6255262" y="2995943"/>
            <a:ext cx="2888738" cy="3874385"/>
          </a:xfrm>
          <a:custGeom>
            <a:avLst/>
            <a:gdLst/>
            <a:ahLst/>
            <a:cxnLst/>
            <a:rect l="l" t="t" r="r" b="b"/>
            <a:pathLst>
              <a:path w="3261359" h="4235450">
                <a:moveTo>
                  <a:pt x="3260864" y="652175"/>
                </a:moveTo>
                <a:lnTo>
                  <a:pt x="2131263" y="0"/>
                </a:lnTo>
                <a:lnTo>
                  <a:pt x="0" y="1230477"/>
                </a:lnTo>
                <a:lnTo>
                  <a:pt x="0" y="3691445"/>
                </a:lnTo>
                <a:lnTo>
                  <a:pt x="941567" y="423505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19"/>
          <p:cNvSpPr/>
          <p:nvPr/>
        </p:nvSpPr>
        <p:spPr>
          <a:xfrm>
            <a:off x="6843573" y="5013000"/>
            <a:ext cx="1383062" cy="1535232"/>
          </a:xfrm>
          <a:custGeom>
            <a:avLst/>
            <a:gdLst/>
            <a:ahLst/>
            <a:cxnLst/>
            <a:rect l="l" t="t" r="r" b="b"/>
            <a:pathLst>
              <a:path w="1561465" h="1678304">
                <a:moveTo>
                  <a:pt x="0" y="117093"/>
                </a:moveTo>
                <a:lnTo>
                  <a:pt x="117081" y="0"/>
                </a:lnTo>
                <a:lnTo>
                  <a:pt x="1561198" y="1444205"/>
                </a:lnTo>
                <a:lnTo>
                  <a:pt x="1561198" y="1678292"/>
                </a:lnTo>
                <a:lnTo>
                  <a:pt x="0" y="11709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0"/>
          <p:cNvSpPr/>
          <p:nvPr/>
        </p:nvSpPr>
        <p:spPr>
          <a:xfrm>
            <a:off x="7060369" y="4747430"/>
            <a:ext cx="1166519" cy="1311598"/>
          </a:xfrm>
          <a:custGeom>
            <a:avLst/>
            <a:gdLst/>
            <a:ahLst/>
            <a:cxnLst/>
            <a:rect l="l" t="t" r="r" b="b"/>
            <a:pathLst>
              <a:path w="1316990" h="1433829">
                <a:moveTo>
                  <a:pt x="0" y="117093"/>
                </a:moveTo>
                <a:lnTo>
                  <a:pt x="117081" y="0"/>
                </a:lnTo>
                <a:lnTo>
                  <a:pt x="1316469" y="1199400"/>
                </a:lnTo>
                <a:lnTo>
                  <a:pt x="1316469" y="1433563"/>
                </a:lnTo>
                <a:lnTo>
                  <a:pt x="0" y="11709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1"/>
          <p:cNvSpPr/>
          <p:nvPr/>
        </p:nvSpPr>
        <p:spPr>
          <a:xfrm>
            <a:off x="7277042" y="4481873"/>
            <a:ext cx="949413" cy="1087964"/>
          </a:xfrm>
          <a:custGeom>
            <a:avLst/>
            <a:gdLst/>
            <a:ahLst/>
            <a:cxnLst/>
            <a:rect l="l" t="t" r="r" b="b"/>
            <a:pathLst>
              <a:path w="1071879" h="1189354">
                <a:moveTo>
                  <a:pt x="0" y="117068"/>
                </a:moveTo>
                <a:lnTo>
                  <a:pt x="117144" y="0"/>
                </a:lnTo>
                <a:lnTo>
                  <a:pt x="1071791" y="954646"/>
                </a:lnTo>
                <a:lnTo>
                  <a:pt x="1071791" y="1188808"/>
                </a:lnTo>
                <a:lnTo>
                  <a:pt x="0" y="11706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2"/>
          <p:cNvSpPr/>
          <p:nvPr/>
        </p:nvSpPr>
        <p:spPr>
          <a:xfrm>
            <a:off x="8226455" y="4325450"/>
            <a:ext cx="917354" cy="205627"/>
          </a:xfrm>
          <a:custGeom>
            <a:avLst/>
            <a:gdLst/>
            <a:ahLst/>
            <a:cxnLst/>
            <a:rect l="l" t="t" r="r" b="b"/>
            <a:pathLst>
              <a:path w="1035684" h="224789">
                <a:moveTo>
                  <a:pt x="528142" y="224205"/>
                </a:moveTo>
                <a:lnTo>
                  <a:pt x="479706" y="223691"/>
                </a:lnTo>
                <a:lnTo>
                  <a:pt x="431292" y="222149"/>
                </a:lnTo>
                <a:lnTo>
                  <a:pt x="382920" y="219583"/>
                </a:lnTo>
                <a:lnTo>
                  <a:pt x="334611" y="215994"/>
                </a:lnTo>
                <a:lnTo>
                  <a:pt x="286387" y="211385"/>
                </a:lnTo>
                <a:lnTo>
                  <a:pt x="238268" y="205758"/>
                </a:lnTo>
                <a:lnTo>
                  <a:pt x="190277" y="199116"/>
                </a:lnTo>
                <a:lnTo>
                  <a:pt x="142433" y="191462"/>
                </a:lnTo>
                <a:lnTo>
                  <a:pt x="94758" y="182797"/>
                </a:lnTo>
                <a:lnTo>
                  <a:pt x="47273" y="173124"/>
                </a:lnTo>
                <a:lnTo>
                  <a:pt x="0" y="162445"/>
                </a:lnTo>
                <a:lnTo>
                  <a:pt x="0" y="0"/>
                </a:lnTo>
                <a:lnTo>
                  <a:pt x="47515" y="11583"/>
                </a:lnTo>
                <a:lnTo>
                  <a:pt x="95243" y="22072"/>
                </a:lnTo>
                <a:lnTo>
                  <a:pt x="143162" y="31466"/>
                </a:lnTo>
                <a:lnTo>
                  <a:pt x="191252" y="39761"/>
                </a:lnTo>
                <a:lnTo>
                  <a:pt x="239494" y="46957"/>
                </a:lnTo>
                <a:lnTo>
                  <a:pt x="287868" y="53052"/>
                </a:lnTo>
                <a:lnTo>
                  <a:pt x="336352" y="58042"/>
                </a:lnTo>
                <a:lnTo>
                  <a:pt x="384927" y="61927"/>
                </a:lnTo>
                <a:lnTo>
                  <a:pt x="433574" y="64704"/>
                </a:lnTo>
                <a:lnTo>
                  <a:pt x="482271" y="66372"/>
                </a:lnTo>
                <a:lnTo>
                  <a:pt x="530999" y="66928"/>
                </a:lnTo>
                <a:lnTo>
                  <a:pt x="580762" y="66351"/>
                </a:lnTo>
                <a:lnTo>
                  <a:pt x="630417" y="64618"/>
                </a:lnTo>
                <a:lnTo>
                  <a:pt x="679949" y="61733"/>
                </a:lnTo>
                <a:lnTo>
                  <a:pt x="729342" y="57698"/>
                </a:lnTo>
                <a:lnTo>
                  <a:pt x="778583" y="52514"/>
                </a:lnTo>
                <a:lnTo>
                  <a:pt x="827654" y="46183"/>
                </a:lnTo>
                <a:lnTo>
                  <a:pt x="876542" y="38709"/>
                </a:lnTo>
                <a:lnTo>
                  <a:pt x="925230" y="30091"/>
                </a:lnTo>
                <a:lnTo>
                  <a:pt x="973704" y="20334"/>
                </a:lnTo>
                <a:lnTo>
                  <a:pt x="1021948" y="9437"/>
                </a:lnTo>
                <a:lnTo>
                  <a:pt x="1035380" y="60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3"/>
          <p:cNvSpPr/>
          <p:nvPr/>
        </p:nvSpPr>
        <p:spPr>
          <a:xfrm>
            <a:off x="8694235" y="4478249"/>
            <a:ext cx="449397" cy="52278"/>
          </a:xfrm>
          <a:custGeom>
            <a:avLst/>
            <a:gdLst/>
            <a:ahLst/>
            <a:cxnLst/>
            <a:rect l="l" t="t" r="r" b="b"/>
            <a:pathLst>
              <a:path w="507365" h="57150">
                <a:moveTo>
                  <a:pt x="507237" y="0"/>
                </a:moveTo>
                <a:lnTo>
                  <a:pt x="444640" y="13461"/>
                </a:lnTo>
                <a:lnTo>
                  <a:pt x="395842" y="22599"/>
                </a:lnTo>
                <a:lnTo>
                  <a:pt x="346862" y="30671"/>
                </a:lnTo>
                <a:lnTo>
                  <a:pt x="297712" y="37674"/>
                </a:lnTo>
                <a:lnTo>
                  <a:pt x="248406" y="43605"/>
                </a:lnTo>
                <a:lnTo>
                  <a:pt x="198957" y="48463"/>
                </a:lnTo>
                <a:lnTo>
                  <a:pt x="149379" y="52246"/>
                </a:lnTo>
                <a:lnTo>
                  <a:pt x="99684" y="54951"/>
                </a:lnTo>
                <a:lnTo>
                  <a:pt x="49887" y="56575"/>
                </a:lnTo>
                <a:lnTo>
                  <a:pt x="0" y="5711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4"/>
          <p:cNvSpPr/>
          <p:nvPr/>
        </p:nvSpPr>
        <p:spPr>
          <a:xfrm>
            <a:off x="8226455" y="4660848"/>
            <a:ext cx="917354" cy="195171"/>
          </a:xfrm>
          <a:custGeom>
            <a:avLst/>
            <a:gdLst/>
            <a:ahLst/>
            <a:cxnLst/>
            <a:rect l="l" t="t" r="r" b="b"/>
            <a:pathLst>
              <a:path w="1035684" h="213360">
                <a:moveTo>
                  <a:pt x="532041" y="213347"/>
                </a:moveTo>
                <a:lnTo>
                  <a:pt x="483461" y="212894"/>
                </a:lnTo>
                <a:lnTo>
                  <a:pt x="434862" y="211537"/>
                </a:lnTo>
                <a:lnTo>
                  <a:pt x="386266" y="209278"/>
                </a:lnTo>
                <a:lnTo>
                  <a:pt x="337691" y="206118"/>
                </a:lnTo>
                <a:lnTo>
                  <a:pt x="289159" y="202061"/>
                </a:lnTo>
                <a:lnTo>
                  <a:pt x="240690" y="197107"/>
                </a:lnTo>
                <a:lnTo>
                  <a:pt x="192304" y="191259"/>
                </a:lnTo>
                <a:lnTo>
                  <a:pt x="144021" y="184519"/>
                </a:lnTo>
                <a:lnTo>
                  <a:pt x="95863" y="176889"/>
                </a:lnTo>
                <a:lnTo>
                  <a:pt x="47849" y="168370"/>
                </a:lnTo>
                <a:lnTo>
                  <a:pt x="0" y="158965"/>
                </a:lnTo>
                <a:lnTo>
                  <a:pt x="0" y="0"/>
                </a:lnTo>
                <a:lnTo>
                  <a:pt x="47461" y="9919"/>
                </a:lnTo>
                <a:lnTo>
                  <a:pt x="95109" y="18908"/>
                </a:lnTo>
                <a:lnTo>
                  <a:pt x="142921" y="26964"/>
                </a:lnTo>
                <a:lnTo>
                  <a:pt x="190879" y="34083"/>
                </a:lnTo>
                <a:lnTo>
                  <a:pt x="238960" y="40262"/>
                </a:lnTo>
                <a:lnTo>
                  <a:pt x="287144" y="45499"/>
                </a:lnTo>
                <a:lnTo>
                  <a:pt x="335411" y="49790"/>
                </a:lnTo>
                <a:lnTo>
                  <a:pt x="383740" y="53133"/>
                </a:lnTo>
                <a:lnTo>
                  <a:pt x="432110" y="55525"/>
                </a:lnTo>
                <a:lnTo>
                  <a:pt x="480501" y="56962"/>
                </a:lnTo>
                <a:lnTo>
                  <a:pt x="528891" y="57442"/>
                </a:lnTo>
                <a:lnTo>
                  <a:pt x="578998" y="56920"/>
                </a:lnTo>
                <a:lnTo>
                  <a:pt x="629018" y="55387"/>
                </a:lnTo>
                <a:lnTo>
                  <a:pt x="678939" y="52844"/>
                </a:lnTo>
                <a:lnTo>
                  <a:pt x="728749" y="49293"/>
                </a:lnTo>
                <a:lnTo>
                  <a:pt x="778436" y="44735"/>
                </a:lnTo>
                <a:lnTo>
                  <a:pt x="827989" y="39171"/>
                </a:lnTo>
                <a:lnTo>
                  <a:pt x="877397" y="32604"/>
                </a:lnTo>
                <a:lnTo>
                  <a:pt x="926647" y="25034"/>
                </a:lnTo>
                <a:lnTo>
                  <a:pt x="975728" y="16464"/>
                </a:lnTo>
                <a:lnTo>
                  <a:pt x="1024628" y="6894"/>
                </a:lnTo>
                <a:lnTo>
                  <a:pt x="1035380" y="4561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5"/>
          <p:cNvSpPr/>
          <p:nvPr/>
        </p:nvSpPr>
        <p:spPr>
          <a:xfrm>
            <a:off x="8697700" y="4810777"/>
            <a:ext cx="446022" cy="45719"/>
          </a:xfrm>
          <a:custGeom>
            <a:avLst/>
            <a:gdLst/>
            <a:ahLst/>
            <a:cxnLst/>
            <a:rect l="l" t="t" r="r" b="b"/>
            <a:pathLst>
              <a:path w="503554" h="49529">
                <a:moveTo>
                  <a:pt x="503338" y="0"/>
                </a:moveTo>
                <a:lnTo>
                  <a:pt x="445256" y="10833"/>
                </a:lnTo>
                <a:lnTo>
                  <a:pt x="396332" y="18837"/>
                </a:lnTo>
                <a:lnTo>
                  <a:pt x="347247" y="25904"/>
                </a:lnTo>
                <a:lnTo>
                  <a:pt x="298012" y="32033"/>
                </a:lnTo>
                <a:lnTo>
                  <a:pt x="248636" y="37224"/>
                </a:lnTo>
                <a:lnTo>
                  <a:pt x="199130" y="41474"/>
                </a:lnTo>
                <a:lnTo>
                  <a:pt x="149503" y="44782"/>
                </a:lnTo>
                <a:lnTo>
                  <a:pt x="99766" y="47147"/>
                </a:lnTo>
                <a:lnTo>
                  <a:pt x="49928" y="48567"/>
                </a:lnTo>
                <a:lnTo>
                  <a:pt x="0" y="4904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6"/>
          <p:cNvSpPr/>
          <p:nvPr/>
        </p:nvSpPr>
        <p:spPr>
          <a:xfrm>
            <a:off x="8226455" y="4992229"/>
            <a:ext cx="917354" cy="190524"/>
          </a:xfrm>
          <a:custGeom>
            <a:avLst/>
            <a:gdLst/>
            <a:ahLst/>
            <a:cxnLst/>
            <a:rect l="l" t="t" r="r" b="b"/>
            <a:pathLst>
              <a:path w="1035684" h="208279">
                <a:moveTo>
                  <a:pt x="533196" y="207695"/>
                </a:moveTo>
                <a:lnTo>
                  <a:pt x="484631" y="207292"/>
                </a:lnTo>
                <a:lnTo>
                  <a:pt x="436020" y="206083"/>
                </a:lnTo>
                <a:lnTo>
                  <a:pt x="387386" y="204072"/>
                </a:lnTo>
                <a:lnTo>
                  <a:pt x="338750" y="201260"/>
                </a:lnTo>
                <a:lnTo>
                  <a:pt x="290131" y="197652"/>
                </a:lnTo>
                <a:lnTo>
                  <a:pt x="241553" y="193249"/>
                </a:lnTo>
                <a:lnTo>
                  <a:pt x="193036" y="188054"/>
                </a:lnTo>
                <a:lnTo>
                  <a:pt x="144600" y="182070"/>
                </a:lnTo>
                <a:lnTo>
                  <a:pt x="96269" y="175299"/>
                </a:lnTo>
                <a:lnTo>
                  <a:pt x="48061" y="167745"/>
                </a:lnTo>
                <a:lnTo>
                  <a:pt x="0" y="159410"/>
                </a:lnTo>
                <a:lnTo>
                  <a:pt x="0" y="0"/>
                </a:lnTo>
                <a:lnTo>
                  <a:pt x="48022" y="8848"/>
                </a:lnTo>
                <a:lnTo>
                  <a:pt x="96195" y="16860"/>
                </a:lnTo>
                <a:lnTo>
                  <a:pt x="144497" y="24036"/>
                </a:lnTo>
                <a:lnTo>
                  <a:pt x="192907" y="30374"/>
                </a:lnTo>
                <a:lnTo>
                  <a:pt x="241405" y="35871"/>
                </a:lnTo>
                <a:lnTo>
                  <a:pt x="289970" y="40527"/>
                </a:lnTo>
                <a:lnTo>
                  <a:pt x="338580" y="44340"/>
                </a:lnTo>
                <a:lnTo>
                  <a:pt x="387214" y="47308"/>
                </a:lnTo>
                <a:lnTo>
                  <a:pt x="435853" y="49430"/>
                </a:lnTo>
                <a:lnTo>
                  <a:pt x="484474" y="50705"/>
                </a:lnTo>
                <a:lnTo>
                  <a:pt x="533057" y="51130"/>
                </a:lnTo>
                <a:lnTo>
                  <a:pt x="583179" y="50681"/>
                </a:lnTo>
                <a:lnTo>
                  <a:pt x="633213" y="49338"/>
                </a:lnTo>
                <a:lnTo>
                  <a:pt x="683148" y="47100"/>
                </a:lnTo>
                <a:lnTo>
                  <a:pt x="732976" y="43971"/>
                </a:lnTo>
                <a:lnTo>
                  <a:pt x="782688" y="39951"/>
                </a:lnTo>
                <a:lnTo>
                  <a:pt x="832275" y="35041"/>
                </a:lnTo>
                <a:lnTo>
                  <a:pt x="881727" y="29245"/>
                </a:lnTo>
                <a:lnTo>
                  <a:pt x="931037" y="22562"/>
                </a:lnTo>
                <a:lnTo>
                  <a:pt x="980194" y="14995"/>
                </a:lnTo>
                <a:lnTo>
                  <a:pt x="1029190" y="6546"/>
                </a:lnTo>
                <a:lnTo>
                  <a:pt x="1035380" y="536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27"/>
          <p:cNvSpPr/>
          <p:nvPr/>
        </p:nvSpPr>
        <p:spPr>
          <a:xfrm>
            <a:off x="8698709" y="5137052"/>
            <a:ext cx="444896" cy="45719"/>
          </a:xfrm>
          <a:custGeom>
            <a:avLst/>
            <a:gdLst/>
            <a:ahLst/>
            <a:cxnLst/>
            <a:rect l="l" t="t" r="r" b="b"/>
            <a:pathLst>
              <a:path w="502284" h="43814">
                <a:moveTo>
                  <a:pt x="502183" y="0"/>
                </a:moveTo>
                <a:lnTo>
                  <a:pt x="447086" y="9080"/>
                </a:lnTo>
                <a:lnTo>
                  <a:pt x="397904" y="16231"/>
                </a:lnTo>
                <a:lnTo>
                  <a:pt x="348581" y="22545"/>
                </a:lnTo>
                <a:lnTo>
                  <a:pt x="299127" y="28021"/>
                </a:lnTo>
                <a:lnTo>
                  <a:pt x="249549" y="32658"/>
                </a:lnTo>
                <a:lnTo>
                  <a:pt x="199855" y="36454"/>
                </a:lnTo>
                <a:lnTo>
                  <a:pt x="150052" y="39409"/>
                </a:lnTo>
                <a:lnTo>
                  <a:pt x="100150" y="41521"/>
                </a:lnTo>
                <a:lnTo>
                  <a:pt x="50155" y="42790"/>
                </a:lnTo>
                <a:lnTo>
                  <a:pt x="76" y="43213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4"/>
          <p:cNvSpPr/>
          <p:nvPr/>
        </p:nvSpPr>
        <p:spPr>
          <a:xfrm>
            <a:off x="3185858" y="3518953"/>
            <a:ext cx="2160270" cy="0"/>
          </a:xfrm>
          <a:custGeom>
            <a:avLst/>
            <a:gdLst/>
            <a:ahLst/>
            <a:cxnLst/>
            <a:rect l="l" t="t" r="r" b="b"/>
            <a:pathLst>
              <a:path w="2160270">
                <a:moveTo>
                  <a:pt x="0" y="0"/>
                </a:moveTo>
                <a:lnTo>
                  <a:pt x="2160003" y="0"/>
                </a:lnTo>
              </a:path>
            </a:pathLst>
          </a:custGeom>
          <a:ln w="12700">
            <a:solidFill>
              <a:srgbClr val="38BB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5510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5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615B5-4D75-5A4E-8150-80F1702C0AD0}" type="datetimeFigureOut">
              <a:rPr lang="fr-FR" smtClean="0"/>
              <a:t>14/05/2025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380992" y="6356350"/>
            <a:ext cx="2305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CDA49-2E2F-F948-AA06-0D8A3587F7BD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bk object 17"/>
          <p:cNvSpPr/>
          <p:nvPr/>
        </p:nvSpPr>
        <p:spPr>
          <a:xfrm>
            <a:off x="0" y="13"/>
            <a:ext cx="9144000" cy="6857988"/>
          </a:xfrm>
          <a:custGeom>
            <a:avLst/>
            <a:gdLst/>
            <a:ahLst/>
            <a:cxnLst/>
            <a:rect l="l" t="t" r="r" b="b"/>
            <a:pathLst>
              <a:path w="5346065" h="7560309">
                <a:moveTo>
                  <a:pt x="0" y="7559992"/>
                </a:moveTo>
                <a:lnTo>
                  <a:pt x="5346001" y="7559992"/>
                </a:lnTo>
                <a:lnTo>
                  <a:pt x="5346001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4563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bk object 16"/>
          <p:cNvSpPr/>
          <p:nvPr/>
        </p:nvSpPr>
        <p:spPr>
          <a:xfrm>
            <a:off x="4586641" y="0"/>
            <a:ext cx="4639553" cy="68580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bk object 18"/>
          <p:cNvSpPr/>
          <p:nvPr/>
        </p:nvSpPr>
        <p:spPr>
          <a:xfrm>
            <a:off x="6337456" y="2983614"/>
            <a:ext cx="2888738" cy="3874385"/>
          </a:xfrm>
          <a:custGeom>
            <a:avLst/>
            <a:gdLst/>
            <a:ahLst/>
            <a:cxnLst/>
            <a:rect l="l" t="t" r="r" b="b"/>
            <a:pathLst>
              <a:path w="3261359" h="4235450">
                <a:moveTo>
                  <a:pt x="3260864" y="652175"/>
                </a:moveTo>
                <a:lnTo>
                  <a:pt x="2131263" y="0"/>
                </a:lnTo>
                <a:lnTo>
                  <a:pt x="0" y="1230477"/>
                </a:lnTo>
                <a:lnTo>
                  <a:pt x="0" y="3691445"/>
                </a:lnTo>
                <a:lnTo>
                  <a:pt x="941567" y="423505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bk object 19"/>
          <p:cNvSpPr/>
          <p:nvPr/>
        </p:nvSpPr>
        <p:spPr>
          <a:xfrm>
            <a:off x="6925334" y="5000671"/>
            <a:ext cx="1383062" cy="1535232"/>
          </a:xfrm>
          <a:custGeom>
            <a:avLst/>
            <a:gdLst/>
            <a:ahLst/>
            <a:cxnLst/>
            <a:rect l="l" t="t" r="r" b="b"/>
            <a:pathLst>
              <a:path w="1561465" h="1678304">
                <a:moveTo>
                  <a:pt x="0" y="117093"/>
                </a:moveTo>
                <a:lnTo>
                  <a:pt x="117081" y="0"/>
                </a:lnTo>
                <a:lnTo>
                  <a:pt x="1561198" y="1444205"/>
                </a:lnTo>
                <a:lnTo>
                  <a:pt x="1561198" y="1678292"/>
                </a:lnTo>
                <a:lnTo>
                  <a:pt x="0" y="11709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bk object 20"/>
          <p:cNvSpPr/>
          <p:nvPr/>
        </p:nvSpPr>
        <p:spPr>
          <a:xfrm>
            <a:off x="7142130" y="4735101"/>
            <a:ext cx="1166519" cy="1311598"/>
          </a:xfrm>
          <a:custGeom>
            <a:avLst/>
            <a:gdLst/>
            <a:ahLst/>
            <a:cxnLst/>
            <a:rect l="l" t="t" r="r" b="b"/>
            <a:pathLst>
              <a:path w="1316990" h="1433829">
                <a:moveTo>
                  <a:pt x="0" y="117093"/>
                </a:moveTo>
                <a:lnTo>
                  <a:pt x="117081" y="0"/>
                </a:lnTo>
                <a:lnTo>
                  <a:pt x="1316469" y="1199400"/>
                </a:lnTo>
                <a:lnTo>
                  <a:pt x="1316469" y="1433563"/>
                </a:lnTo>
                <a:lnTo>
                  <a:pt x="0" y="11709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bk object 21"/>
          <p:cNvSpPr/>
          <p:nvPr/>
        </p:nvSpPr>
        <p:spPr>
          <a:xfrm>
            <a:off x="7358803" y="4469544"/>
            <a:ext cx="949413" cy="1087964"/>
          </a:xfrm>
          <a:custGeom>
            <a:avLst/>
            <a:gdLst/>
            <a:ahLst/>
            <a:cxnLst/>
            <a:rect l="l" t="t" r="r" b="b"/>
            <a:pathLst>
              <a:path w="1071879" h="1189354">
                <a:moveTo>
                  <a:pt x="0" y="117068"/>
                </a:moveTo>
                <a:lnTo>
                  <a:pt x="117144" y="0"/>
                </a:lnTo>
                <a:lnTo>
                  <a:pt x="1071791" y="954646"/>
                </a:lnTo>
                <a:lnTo>
                  <a:pt x="1071791" y="1188808"/>
                </a:lnTo>
                <a:lnTo>
                  <a:pt x="0" y="117068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bk object 22"/>
          <p:cNvSpPr/>
          <p:nvPr/>
        </p:nvSpPr>
        <p:spPr>
          <a:xfrm>
            <a:off x="8308649" y="4313121"/>
            <a:ext cx="917354" cy="205627"/>
          </a:xfrm>
          <a:custGeom>
            <a:avLst/>
            <a:gdLst/>
            <a:ahLst/>
            <a:cxnLst/>
            <a:rect l="l" t="t" r="r" b="b"/>
            <a:pathLst>
              <a:path w="1035684" h="224789">
                <a:moveTo>
                  <a:pt x="528142" y="224205"/>
                </a:moveTo>
                <a:lnTo>
                  <a:pt x="479706" y="223691"/>
                </a:lnTo>
                <a:lnTo>
                  <a:pt x="431292" y="222149"/>
                </a:lnTo>
                <a:lnTo>
                  <a:pt x="382920" y="219583"/>
                </a:lnTo>
                <a:lnTo>
                  <a:pt x="334611" y="215994"/>
                </a:lnTo>
                <a:lnTo>
                  <a:pt x="286387" y="211385"/>
                </a:lnTo>
                <a:lnTo>
                  <a:pt x="238268" y="205758"/>
                </a:lnTo>
                <a:lnTo>
                  <a:pt x="190277" y="199116"/>
                </a:lnTo>
                <a:lnTo>
                  <a:pt x="142433" y="191462"/>
                </a:lnTo>
                <a:lnTo>
                  <a:pt x="94758" y="182797"/>
                </a:lnTo>
                <a:lnTo>
                  <a:pt x="47273" y="173124"/>
                </a:lnTo>
                <a:lnTo>
                  <a:pt x="0" y="162445"/>
                </a:lnTo>
                <a:lnTo>
                  <a:pt x="0" y="0"/>
                </a:lnTo>
                <a:lnTo>
                  <a:pt x="47515" y="11583"/>
                </a:lnTo>
                <a:lnTo>
                  <a:pt x="95243" y="22072"/>
                </a:lnTo>
                <a:lnTo>
                  <a:pt x="143162" y="31466"/>
                </a:lnTo>
                <a:lnTo>
                  <a:pt x="191252" y="39761"/>
                </a:lnTo>
                <a:lnTo>
                  <a:pt x="239494" y="46957"/>
                </a:lnTo>
                <a:lnTo>
                  <a:pt x="287868" y="53052"/>
                </a:lnTo>
                <a:lnTo>
                  <a:pt x="336352" y="58042"/>
                </a:lnTo>
                <a:lnTo>
                  <a:pt x="384927" y="61927"/>
                </a:lnTo>
                <a:lnTo>
                  <a:pt x="433574" y="64704"/>
                </a:lnTo>
                <a:lnTo>
                  <a:pt x="482271" y="66372"/>
                </a:lnTo>
                <a:lnTo>
                  <a:pt x="530999" y="66928"/>
                </a:lnTo>
                <a:lnTo>
                  <a:pt x="580762" y="66351"/>
                </a:lnTo>
                <a:lnTo>
                  <a:pt x="630417" y="64618"/>
                </a:lnTo>
                <a:lnTo>
                  <a:pt x="679949" y="61733"/>
                </a:lnTo>
                <a:lnTo>
                  <a:pt x="729342" y="57698"/>
                </a:lnTo>
                <a:lnTo>
                  <a:pt x="778583" y="52514"/>
                </a:lnTo>
                <a:lnTo>
                  <a:pt x="827654" y="46183"/>
                </a:lnTo>
                <a:lnTo>
                  <a:pt x="876542" y="38709"/>
                </a:lnTo>
                <a:lnTo>
                  <a:pt x="925230" y="30091"/>
                </a:lnTo>
                <a:lnTo>
                  <a:pt x="973704" y="20334"/>
                </a:lnTo>
                <a:lnTo>
                  <a:pt x="1021948" y="9437"/>
                </a:lnTo>
                <a:lnTo>
                  <a:pt x="1035380" y="60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bk object 23"/>
          <p:cNvSpPr/>
          <p:nvPr/>
        </p:nvSpPr>
        <p:spPr>
          <a:xfrm>
            <a:off x="8776429" y="4465920"/>
            <a:ext cx="449397" cy="52278"/>
          </a:xfrm>
          <a:custGeom>
            <a:avLst/>
            <a:gdLst/>
            <a:ahLst/>
            <a:cxnLst/>
            <a:rect l="l" t="t" r="r" b="b"/>
            <a:pathLst>
              <a:path w="507365" h="57150">
                <a:moveTo>
                  <a:pt x="507237" y="0"/>
                </a:moveTo>
                <a:lnTo>
                  <a:pt x="444640" y="13461"/>
                </a:lnTo>
                <a:lnTo>
                  <a:pt x="395842" y="22599"/>
                </a:lnTo>
                <a:lnTo>
                  <a:pt x="346862" y="30671"/>
                </a:lnTo>
                <a:lnTo>
                  <a:pt x="297712" y="37674"/>
                </a:lnTo>
                <a:lnTo>
                  <a:pt x="248406" y="43605"/>
                </a:lnTo>
                <a:lnTo>
                  <a:pt x="198957" y="48463"/>
                </a:lnTo>
                <a:lnTo>
                  <a:pt x="149379" y="52246"/>
                </a:lnTo>
                <a:lnTo>
                  <a:pt x="99684" y="54951"/>
                </a:lnTo>
                <a:lnTo>
                  <a:pt x="49887" y="56575"/>
                </a:lnTo>
                <a:lnTo>
                  <a:pt x="0" y="5711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bk object 24"/>
          <p:cNvSpPr/>
          <p:nvPr/>
        </p:nvSpPr>
        <p:spPr>
          <a:xfrm>
            <a:off x="8308649" y="4648519"/>
            <a:ext cx="917354" cy="195171"/>
          </a:xfrm>
          <a:custGeom>
            <a:avLst/>
            <a:gdLst/>
            <a:ahLst/>
            <a:cxnLst/>
            <a:rect l="l" t="t" r="r" b="b"/>
            <a:pathLst>
              <a:path w="1035684" h="213360">
                <a:moveTo>
                  <a:pt x="532041" y="213347"/>
                </a:moveTo>
                <a:lnTo>
                  <a:pt x="483461" y="212894"/>
                </a:lnTo>
                <a:lnTo>
                  <a:pt x="434862" y="211537"/>
                </a:lnTo>
                <a:lnTo>
                  <a:pt x="386266" y="209278"/>
                </a:lnTo>
                <a:lnTo>
                  <a:pt x="337691" y="206118"/>
                </a:lnTo>
                <a:lnTo>
                  <a:pt x="289159" y="202061"/>
                </a:lnTo>
                <a:lnTo>
                  <a:pt x="240690" y="197107"/>
                </a:lnTo>
                <a:lnTo>
                  <a:pt x="192304" y="191259"/>
                </a:lnTo>
                <a:lnTo>
                  <a:pt x="144021" y="184519"/>
                </a:lnTo>
                <a:lnTo>
                  <a:pt x="95863" y="176889"/>
                </a:lnTo>
                <a:lnTo>
                  <a:pt x="47849" y="168370"/>
                </a:lnTo>
                <a:lnTo>
                  <a:pt x="0" y="158965"/>
                </a:lnTo>
                <a:lnTo>
                  <a:pt x="0" y="0"/>
                </a:lnTo>
                <a:lnTo>
                  <a:pt x="47461" y="9919"/>
                </a:lnTo>
                <a:lnTo>
                  <a:pt x="95109" y="18908"/>
                </a:lnTo>
                <a:lnTo>
                  <a:pt x="142921" y="26964"/>
                </a:lnTo>
                <a:lnTo>
                  <a:pt x="190879" y="34083"/>
                </a:lnTo>
                <a:lnTo>
                  <a:pt x="238960" y="40262"/>
                </a:lnTo>
                <a:lnTo>
                  <a:pt x="287144" y="45499"/>
                </a:lnTo>
                <a:lnTo>
                  <a:pt x="335411" y="49790"/>
                </a:lnTo>
                <a:lnTo>
                  <a:pt x="383740" y="53133"/>
                </a:lnTo>
                <a:lnTo>
                  <a:pt x="432110" y="55525"/>
                </a:lnTo>
                <a:lnTo>
                  <a:pt x="480501" y="56962"/>
                </a:lnTo>
                <a:lnTo>
                  <a:pt x="528891" y="57442"/>
                </a:lnTo>
                <a:lnTo>
                  <a:pt x="578998" y="56920"/>
                </a:lnTo>
                <a:lnTo>
                  <a:pt x="629018" y="55387"/>
                </a:lnTo>
                <a:lnTo>
                  <a:pt x="678939" y="52844"/>
                </a:lnTo>
                <a:lnTo>
                  <a:pt x="728749" y="49293"/>
                </a:lnTo>
                <a:lnTo>
                  <a:pt x="778436" y="44735"/>
                </a:lnTo>
                <a:lnTo>
                  <a:pt x="827989" y="39171"/>
                </a:lnTo>
                <a:lnTo>
                  <a:pt x="877397" y="32604"/>
                </a:lnTo>
                <a:lnTo>
                  <a:pt x="926647" y="25034"/>
                </a:lnTo>
                <a:lnTo>
                  <a:pt x="975728" y="16464"/>
                </a:lnTo>
                <a:lnTo>
                  <a:pt x="1024628" y="6894"/>
                </a:lnTo>
                <a:lnTo>
                  <a:pt x="1035380" y="4561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bk object 25"/>
          <p:cNvSpPr/>
          <p:nvPr/>
        </p:nvSpPr>
        <p:spPr>
          <a:xfrm>
            <a:off x="8779894" y="4798448"/>
            <a:ext cx="446022" cy="45719"/>
          </a:xfrm>
          <a:custGeom>
            <a:avLst/>
            <a:gdLst/>
            <a:ahLst/>
            <a:cxnLst/>
            <a:rect l="l" t="t" r="r" b="b"/>
            <a:pathLst>
              <a:path w="503554" h="49529">
                <a:moveTo>
                  <a:pt x="503338" y="0"/>
                </a:moveTo>
                <a:lnTo>
                  <a:pt x="445256" y="10833"/>
                </a:lnTo>
                <a:lnTo>
                  <a:pt x="396332" y="18837"/>
                </a:lnTo>
                <a:lnTo>
                  <a:pt x="347247" y="25904"/>
                </a:lnTo>
                <a:lnTo>
                  <a:pt x="298012" y="32033"/>
                </a:lnTo>
                <a:lnTo>
                  <a:pt x="248636" y="37224"/>
                </a:lnTo>
                <a:lnTo>
                  <a:pt x="199130" y="41474"/>
                </a:lnTo>
                <a:lnTo>
                  <a:pt x="149503" y="44782"/>
                </a:lnTo>
                <a:lnTo>
                  <a:pt x="99766" y="47147"/>
                </a:lnTo>
                <a:lnTo>
                  <a:pt x="49928" y="48567"/>
                </a:lnTo>
                <a:lnTo>
                  <a:pt x="0" y="4904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26"/>
          <p:cNvSpPr/>
          <p:nvPr/>
        </p:nvSpPr>
        <p:spPr>
          <a:xfrm>
            <a:off x="8308649" y="4979900"/>
            <a:ext cx="917354" cy="190524"/>
          </a:xfrm>
          <a:custGeom>
            <a:avLst/>
            <a:gdLst/>
            <a:ahLst/>
            <a:cxnLst/>
            <a:rect l="l" t="t" r="r" b="b"/>
            <a:pathLst>
              <a:path w="1035684" h="208279">
                <a:moveTo>
                  <a:pt x="533196" y="207695"/>
                </a:moveTo>
                <a:lnTo>
                  <a:pt x="484631" y="207292"/>
                </a:lnTo>
                <a:lnTo>
                  <a:pt x="436020" y="206083"/>
                </a:lnTo>
                <a:lnTo>
                  <a:pt x="387386" y="204072"/>
                </a:lnTo>
                <a:lnTo>
                  <a:pt x="338750" y="201260"/>
                </a:lnTo>
                <a:lnTo>
                  <a:pt x="290131" y="197652"/>
                </a:lnTo>
                <a:lnTo>
                  <a:pt x="241553" y="193249"/>
                </a:lnTo>
                <a:lnTo>
                  <a:pt x="193036" y="188054"/>
                </a:lnTo>
                <a:lnTo>
                  <a:pt x="144600" y="182070"/>
                </a:lnTo>
                <a:lnTo>
                  <a:pt x="96269" y="175299"/>
                </a:lnTo>
                <a:lnTo>
                  <a:pt x="48061" y="167745"/>
                </a:lnTo>
                <a:lnTo>
                  <a:pt x="0" y="159410"/>
                </a:lnTo>
                <a:lnTo>
                  <a:pt x="0" y="0"/>
                </a:lnTo>
                <a:lnTo>
                  <a:pt x="48022" y="8848"/>
                </a:lnTo>
                <a:lnTo>
                  <a:pt x="96195" y="16860"/>
                </a:lnTo>
                <a:lnTo>
                  <a:pt x="144497" y="24036"/>
                </a:lnTo>
                <a:lnTo>
                  <a:pt x="192907" y="30374"/>
                </a:lnTo>
                <a:lnTo>
                  <a:pt x="241405" y="35871"/>
                </a:lnTo>
                <a:lnTo>
                  <a:pt x="289970" y="40527"/>
                </a:lnTo>
                <a:lnTo>
                  <a:pt x="338580" y="44340"/>
                </a:lnTo>
                <a:lnTo>
                  <a:pt x="387214" y="47308"/>
                </a:lnTo>
                <a:lnTo>
                  <a:pt x="435853" y="49430"/>
                </a:lnTo>
                <a:lnTo>
                  <a:pt x="484474" y="50705"/>
                </a:lnTo>
                <a:lnTo>
                  <a:pt x="533057" y="51130"/>
                </a:lnTo>
                <a:lnTo>
                  <a:pt x="583179" y="50681"/>
                </a:lnTo>
                <a:lnTo>
                  <a:pt x="633213" y="49338"/>
                </a:lnTo>
                <a:lnTo>
                  <a:pt x="683148" y="47100"/>
                </a:lnTo>
                <a:lnTo>
                  <a:pt x="732976" y="43971"/>
                </a:lnTo>
                <a:lnTo>
                  <a:pt x="782688" y="39951"/>
                </a:lnTo>
                <a:lnTo>
                  <a:pt x="832275" y="35041"/>
                </a:lnTo>
                <a:lnTo>
                  <a:pt x="881727" y="29245"/>
                </a:lnTo>
                <a:lnTo>
                  <a:pt x="931037" y="22562"/>
                </a:lnTo>
                <a:lnTo>
                  <a:pt x="980194" y="14995"/>
                </a:lnTo>
                <a:lnTo>
                  <a:pt x="1029190" y="6546"/>
                </a:lnTo>
                <a:lnTo>
                  <a:pt x="1035380" y="536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27"/>
          <p:cNvSpPr/>
          <p:nvPr/>
        </p:nvSpPr>
        <p:spPr>
          <a:xfrm>
            <a:off x="8780903" y="5124723"/>
            <a:ext cx="444896" cy="45719"/>
          </a:xfrm>
          <a:custGeom>
            <a:avLst/>
            <a:gdLst/>
            <a:ahLst/>
            <a:cxnLst/>
            <a:rect l="l" t="t" r="r" b="b"/>
            <a:pathLst>
              <a:path w="502284" h="43814">
                <a:moveTo>
                  <a:pt x="502183" y="0"/>
                </a:moveTo>
                <a:lnTo>
                  <a:pt x="447086" y="9080"/>
                </a:lnTo>
                <a:lnTo>
                  <a:pt x="397904" y="16231"/>
                </a:lnTo>
                <a:lnTo>
                  <a:pt x="348581" y="22545"/>
                </a:lnTo>
                <a:lnTo>
                  <a:pt x="299127" y="28021"/>
                </a:lnTo>
                <a:lnTo>
                  <a:pt x="249549" y="32658"/>
                </a:lnTo>
                <a:lnTo>
                  <a:pt x="199855" y="36454"/>
                </a:lnTo>
                <a:lnTo>
                  <a:pt x="150052" y="39409"/>
                </a:lnTo>
                <a:lnTo>
                  <a:pt x="100150" y="41521"/>
                </a:lnTo>
                <a:lnTo>
                  <a:pt x="50155" y="42790"/>
                </a:lnTo>
                <a:lnTo>
                  <a:pt x="76" y="43213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3"/>
          <p:cNvSpPr/>
          <p:nvPr/>
        </p:nvSpPr>
        <p:spPr>
          <a:xfrm>
            <a:off x="1191661" y="5557508"/>
            <a:ext cx="2160270" cy="0"/>
          </a:xfrm>
          <a:custGeom>
            <a:avLst/>
            <a:gdLst/>
            <a:ahLst/>
            <a:cxnLst/>
            <a:rect l="l" t="t" r="r" b="b"/>
            <a:pathLst>
              <a:path w="2160270">
                <a:moveTo>
                  <a:pt x="0" y="0"/>
                </a:moveTo>
                <a:lnTo>
                  <a:pt x="2160003" y="0"/>
                </a:lnTo>
              </a:path>
            </a:pathLst>
          </a:custGeom>
          <a:ln w="12700">
            <a:solidFill>
              <a:srgbClr val="38BB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89479" y="1726874"/>
            <a:ext cx="3497100" cy="32530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1555543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5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2FCB9-74FA-F143-8962-03962D51584C}" type="datetimeFigureOut">
              <a:rPr lang="fr-FR" smtClean="0"/>
              <a:t>14/05/2025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EBC39-45B8-C446-806B-12728090919F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object 19"/>
          <p:cNvSpPr/>
          <p:nvPr/>
        </p:nvSpPr>
        <p:spPr>
          <a:xfrm>
            <a:off x="0" y="1506142"/>
            <a:ext cx="9144000" cy="45719"/>
          </a:xfrm>
          <a:custGeom>
            <a:avLst/>
            <a:gdLst/>
            <a:ahLst/>
            <a:cxnLst/>
            <a:rect l="l" t="t" r="r" b="b"/>
            <a:pathLst>
              <a:path w="1069213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12700">
            <a:solidFill>
              <a:srgbClr val="38BB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2853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364D95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457200" rtl="0" eaLnBrk="1" latinLnBrk="0" hangingPunct="1">
        <a:spcBef>
          <a:spcPct val="20000"/>
        </a:spcBef>
        <a:buClr>
          <a:srgbClr val="37BBB0"/>
        </a:buClr>
        <a:buSzPct val="60000"/>
        <a:buFontTx/>
        <a:buBlip>
          <a:blip r:embed="rId14"/>
        </a:buBlip>
        <a:defRPr sz="15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914400" indent="-457200" algn="l" defTabSz="457200" rtl="0" eaLnBrk="1" latinLnBrk="0" hangingPunct="1">
        <a:spcBef>
          <a:spcPct val="20000"/>
        </a:spcBef>
        <a:buClr>
          <a:srgbClr val="37BBB0"/>
        </a:buClr>
        <a:buSzPct val="102000"/>
        <a:buFont typeface="Wingdings" charset="2"/>
        <a:buChar char="§"/>
        <a:defRPr sz="12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257300" indent="-342900" algn="l" defTabSz="457200" rtl="0" eaLnBrk="1" latinLnBrk="0" hangingPunct="1">
        <a:spcBef>
          <a:spcPct val="20000"/>
        </a:spcBef>
        <a:buClr>
          <a:srgbClr val="37BBB0"/>
        </a:buClr>
        <a:buSzPct val="60000"/>
        <a:buFontTx/>
        <a:buBlip>
          <a:blip r:embed="rId14"/>
        </a:buBlip>
        <a:defRPr sz="1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714500" indent="-342900" algn="l" defTabSz="457200" rtl="0" eaLnBrk="1" latinLnBrk="0" hangingPunct="1">
        <a:spcBef>
          <a:spcPct val="20000"/>
        </a:spcBef>
        <a:buClr>
          <a:srgbClr val="37BBB0"/>
        </a:buClr>
        <a:buSzPct val="60000"/>
        <a:buFontTx/>
        <a:buBlip>
          <a:blip r:embed="rId14"/>
        </a:buBlip>
        <a:defRPr sz="1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171700" indent="-342900" algn="l" defTabSz="457200" rtl="0" eaLnBrk="1" latinLnBrk="0" hangingPunct="1">
        <a:spcBef>
          <a:spcPct val="20000"/>
        </a:spcBef>
        <a:buClr>
          <a:srgbClr val="37BBB0"/>
        </a:buClr>
        <a:buSzPct val="60000"/>
        <a:buFontTx/>
        <a:buBlip>
          <a:blip r:embed="rId14"/>
        </a:buBlip>
        <a:defRPr sz="1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4AC9B-7338-DE44-8970-A311BB1C11BD}" type="datetimeFigureOut">
              <a:rPr lang="fr-FR" smtClean="0"/>
              <a:t>14/05/2025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404AD-A2F1-7A41-88B6-5ECD88EA21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6591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364D9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37BBB0"/>
        </a:buClr>
        <a:buSzPct val="55000"/>
        <a:buFontTx/>
        <a:buBlip>
          <a:blip r:embed="rId13"/>
        </a:buBlip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37BBB0"/>
        </a:buClr>
        <a:buSzPct val="60000"/>
        <a:buFontTx/>
        <a:buBlip>
          <a:blip r:embed="rId13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37BBB0"/>
        </a:buClr>
        <a:buSzPct val="60000"/>
        <a:buFontTx/>
        <a:buBlip>
          <a:blip r:embed="rId13"/>
        </a:buBlip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37BBB0"/>
        </a:buClr>
        <a:buSzPct val="60000"/>
        <a:buFontTx/>
        <a:buBlip>
          <a:blip r:embed="rId13"/>
        </a:buBlip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37BBB0"/>
        </a:buClr>
        <a:buSzPct val="60000"/>
        <a:buFontTx/>
        <a:buBlip>
          <a:blip r:embed="rId13"/>
        </a:buBlip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C1DCDF53-5F2C-4A19-AD36-64E6EADA62E8}"/>
              </a:ext>
            </a:extLst>
          </p:cNvPr>
          <p:cNvSpPr/>
          <p:nvPr/>
        </p:nvSpPr>
        <p:spPr>
          <a:xfrm>
            <a:off x="1035696" y="94081"/>
            <a:ext cx="4637315" cy="457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Connexion au portail VIGIEsip sur https://nice-villefranche.vigiesip.eu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8EB00682-A695-48E9-A19D-16939942C4AE}"/>
              </a:ext>
            </a:extLst>
          </p:cNvPr>
          <p:cNvSpPr/>
          <p:nvPr/>
        </p:nvSpPr>
        <p:spPr>
          <a:xfrm>
            <a:off x="5952152" y="668030"/>
            <a:ext cx="3051889" cy="12676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Renseignez le LOGIN (fourni dans l’email d’inscription ou l’administrateur de VIGIE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0BBEA856-96A1-4622-A2A9-40A0BAC87762}"/>
              </a:ext>
            </a:extLst>
          </p:cNvPr>
          <p:cNvSpPr/>
          <p:nvPr/>
        </p:nvSpPr>
        <p:spPr>
          <a:xfrm>
            <a:off x="6128657" y="2042355"/>
            <a:ext cx="2875384" cy="8967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Renseignez le MOT DE PASSE que vous avez défini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A84D7985-D8FC-410B-A149-F063FD74390D}"/>
              </a:ext>
            </a:extLst>
          </p:cNvPr>
          <p:cNvSpPr/>
          <p:nvPr/>
        </p:nvSpPr>
        <p:spPr>
          <a:xfrm>
            <a:off x="793880" y="74648"/>
            <a:ext cx="381777" cy="457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276D6FE8-505C-457D-8321-467340A2CE44}"/>
              </a:ext>
            </a:extLst>
          </p:cNvPr>
          <p:cNvSpPr/>
          <p:nvPr/>
        </p:nvSpPr>
        <p:spPr>
          <a:xfrm>
            <a:off x="5673012" y="1121404"/>
            <a:ext cx="381777" cy="457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082FAAD3-1FFA-46F7-88B6-B000368195D4}"/>
              </a:ext>
            </a:extLst>
          </p:cNvPr>
          <p:cNvSpPr/>
          <p:nvPr/>
        </p:nvSpPr>
        <p:spPr>
          <a:xfrm>
            <a:off x="5858451" y="2000758"/>
            <a:ext cx="381777" cy="457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3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52449FDC-94B5-4FC3-B7FE-F59BFD977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8030"/>
            <a:ext cx="5129431" cy="4210158"/>
          </a:xfrm>
          <a:prstGeom prst="rect">
            <a:avLst/>
          </a:prstGeom>
        </p:spPr>
      </p:pic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A9182D99-4BFF-49BB-AA59-FC19BBB1A150}"/>
              </a:ext>
            </a:extLst>
          </p:cNvPr>
          <p:cNvCxnSpPr>
            <a:cxnSpLocks/>
            <a:stCxn id="15" idx="3"/>
          </p:cNvCxnSpPr>
          <p:nvPr/>
        </p:nvCxnSpPr>
        <p:spPr>
          <a:xfrm flipH="1">
            <a:off x="4184392" y="1511649"/>
            <a:ext cx="1544530" cy="10708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A5119F81-E6AA-4FA7-9094-FCD59782B195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3961163" y="2490749"/>
            <a:ext cx="2167494" cy="6723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CE4ECE71-9B9D-4519-875F-A75907A71697}"/>
              </a:ext>
            </a:extLst>
          </p:cNvPr>
          <p:cNvCxnSpPr>
            <a:cxnSpLocks/>
          </p:cNvCxnSpPr>
          <p:nvPr/>
        </p:nvCxnSpPr>
        <p:spPr>
          <a:xfrm flipH="1" flipV="1">
            <a:off x="3769567" y="3722274"/>
            <a:ext cx="2434513" cy="11724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BEA1AE45-B10B-4737-BCCD-87655F9A41B4}"/>
              </a:ext>
            </a:extLst>
          </p:cNvPr>
          <p:cNvSpPr/>
          <p:nvPr/>
        </p:nvSpPr>
        <p:spPr>
          <a:xfrm>
            <a:off x="6215210" y="4473890"/>
            <a:ext cx="2875384" cy="8967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Cliquer sur SE CONNECTER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E4E4BA58-6ABA-48BA-A06F-576C04EFD583}"/>
              </a:ext>
            </a:extLst>
          </p:cNvPr>
          <p:cNvSpPr/>
          <p:nvPr/>
        </p:nvSpPr>
        <p:spPr>
          <a:xfrm>
            <a:off x="5973915" y="4338413"/>
            <a:ext cx="381777" cy="457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19427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E1BEE82-BA4B-4643-BD59-BFF19D9C3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52344"/>
            <a:ext cx="9144000" cy="2029588"/>
          </a:xfrm>
          <a:prstGeom prst="rect">
            <a:avLst/>
          </a:prstGeom>
        </p:spPr>
      </p:pic>
      <p:sp>
        <p:nvSpPr>
          <p:cNvPr id="49" name="Ellipse 48">
            <a:extLst>
              <a:ext uri="{FF2B5EF4-FFF2-40B4-BE49-F238E27FC236}">
                <a16:creationId xmlns:a16="http://schemas.microsoft.com/office/drawing/2014/main" id="{17EFA2C7-17E6-4A41-8CC7-EF4E3435D641}"/>
              </a:ext>
            </a:extLst>
          </p:cNvPr>
          <p:cNvSpPr/>
          <p:nvPr/>
        </p:nvSpPr>
        <p:spPr>
          <a:xfrm>
            <a:off x="0" y="3766612"/>
            <a:ext cx="671804" cy="457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10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23A768E-2C6B-45D5-B996-EC2365FDB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8078"/>
            <a:ext cx="8481527" cy="2660521"/>
          </a:xfrm>
          <a:prstGeom prst="rect">
            <a:avLst/>
          </a:prstGeom>
        </p:spPr>
      </p:pic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7ADFC6AF-B24C-4DBC-B233-CDC6A4D64CC7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597159" y="1647382"/>
            <a:ext cx="6943530" cy="10175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id="{A5CE5789-A7F6-4DD7-A9BC-5609425B8918}"/>
              </a:ext>
            </a:extLst>
          </p:cNvPr>
          <p:cNvSpPr/>
          <p:nvPr/>
        </p:nvSpPr>
        <p:spPr>
          <a:xfrm>
            <a:off x="1726163" y="175045"/>
            <a:ext cx="3648270" cy="457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Page liste des demandes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8EB00682-A695-48E9-A19D-16939942C4AE}"/>
              </a:ext>
            </a:extLst>
          </p:cNvPr>
          <p:cNvSpPr/>
          <p:nvPr/>
        </p:nvSpPr>
        <p:spPr>
          <a:xfrm>
            <a:off x="6021969" y="31340"/>
            <a:ext cx="3037440" cy="16160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Accéder au référencement des navires côtiers par le lien « Escales côtiers »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276D6FE8-505C-457D-8321-467340A2CE44}"/>
              </a:ext>
            </a:extLst>
          </p:cNvPr>
          <p:cNvSpPr/>
          <p:nvPr/>
        </p:nvSpPr>
        <p:spPr>
          <a:xfrm>
            <a:off x="5791776" y="408985"/>
            <a:ext cx="381777" cy="457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9664ACE2-70FF-4717-9486-1990B22249A4}"/>
              </a:ext>
            </a:extLst>
          </p:cNvPr>
          <p:cNvSpPr/>
          <p:nvPr/>
        </p:nvSpPr>
        <p:spPr>
          <a:xfrm>
            <a:off x="253750" y="6223583"/>
            <a:ext cx="2685394" cy="457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Mois à sélectionner</a:t>
            </a:r>
          </a:p>
        </p:txBody>
      </p: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D008042D-775A-4410-A106-EE256FE0AD9B}"/>
              </a:ext>
            </a:extLst>
          </p:cNvPr>
          <p:cNvCxnSpPr>
            <a:cxnSpLocks/>
          </p:cNvCxnSpPr>
          <p:nvPr/>
        </p:nvCxnSpPr>
        <p:spPr>
          <a:xfrm>
            <a:off x="5798900" y="4775024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Ellipse 24">
            <a:extLst>
              <a:ext uri="{FF2B5EF4-FFF2-40B4-BE49-F238E27FC236}">
                <a16:creationId xmlns:a16="http://schemas.microsoft.com/office/drawing/2014/main" id="{F18E00CF-5361-40AF-BAF1-348654B8ABB1}"/>
              </a:ext>
            </a:extLst>
          </p:cNvPr>
          <p:cNvSpPr/>
          <p:nvPr/>
        </p:nvSpPr>
        <p:spPr>
          <a:xfrm>
            <a:off x="62860" y="6244903"/>
            <a:ext cx="381777" cy="457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6</a:t>
            </a:r>
          </a:p>
        </p:txBody>
      </p: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C86A4941-BE40-44D0-B185-109668B7CEE9}"/>
              </a:ext>
            </a:extLst>
          </p:cNvPr>
          <p:cNvCxnSpPr>
            <a:cxnSpLocks/>
            <a:stCxn id="24" idx="0"/>
          </p:cNvCxnSpPr>
          <p:nvPr/>
        </p:nvCxnSpPr>
        <p:spPr>
          <a:xfrm flipH="1" flipV="1">
            <a:off x="1054361" y="5318449"/>
            <a:ext cx="542086" cy="9051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angle : coins arrondis 57">
            <a:extLst>
              <a:ext uri="{FF2B5EF4-FFF2-40B4-BE49-F238E27FC236}">
                <a16:creationId xmlns:a16="http://schemas.microsoft.com/office/drawing/2014/main" id="{F58AF207-60F9-40E6-B052-0EF44C87F5D3}"/>
              </a:ext>
            </a:extLst>
          </p:cNvPr>
          <p:cNvSpPr/>
          <p:nvPr/>
        </p:nvSpPr>
        <p:spPr>
          <a:xfrm>
            <a:off x="3465948" y="5803138"/>
            <a:ext cx="2325827" cy="457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Nom du navire à choisir</a:t>
            </a:r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68FAB355-9558-450B-BAB4-45E4A3F53772}"/>
              </a:ext>
            </a:extLst>
          </p:cNvPr>
          <p:cNvSpPr/>
          <p:nvPr/>
        </p:nvSpPr>
        <p:spPr>
          <a:xfrm>
            <a:off x="3270593" y="5787703"/>
            <a:ext cx="390711" cy="457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7</a:t>
            </a:r>
          </a:p>
        </p:txBody>
      </p:sp>
      <p:cxnSp>
        <p:nvCxnSpPr>
          <p:cNvPr id="61" name="Connecteur droit avec flèche 60">
            <a:extLst>
              <a:ext uri="{FF2B5EF4-FFF2-40B4-BE49-F238E27FC236}">
                <a16:creationId xmlns:a16="http://schemas.microsoft.com/office/drawing/2014/main" id="{6C663D4E-A511-4C57-85D6-5996F44F2700}"/>
              </a:ext>
            </a:extLst>
          </p:cNvPr>
          <p:cNvCxnSpPr>
            <a:cxnSpLocks/>
            <a:stCxn id="58" idx="0"/>
          </p:cNvCxnSpPr>
          <p:nvPr/>
        </p:nvCxnSpPr>
        <p:spPr>
          <a:xfrm flipV="1">
            <a:off x="4628862" y="5318450"/>
            <a:ext cx="1010214" cy="4846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id="{7A2A81AD-76E0-4388-8406-C6708778E682}"/>
              </a:ext>
            </a:extLst>
          </p:cNvPr>
          <p:cNvSpPr/>
          <p:nvPr/>
        </p:nvSpPr>
        <p:spPr>
          <a:xfrm>
            <a:off x="510077" y="3840331"/>
            <a:ext cx="2674767" cy="36054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Cliquer sur enregistrer</a:t>
            </a:r>
          </a:p>
        </p:txBody>
      </p:sp>
      <p:cxnSp>
        <p:nvCxnSpPr>
          <p:cNvPr id="70" name="Connecteur droit avec flèche 69">
            <a:extLst>
              <a:ext uri="{FF2B5EF4-FFF2-40B4-BE49-F238E27FC236}">
                <a16:creationId xmlns:a16="http://schemas.microsoft.com/office/drawing/2014/main" id="{AF9D5291-7510-4CF6-B811-14FBCBD102BB}"/>
              </a:ext>
            </a:extLst>
          </p:cNvPr>
          <p:cNvCxnSpPr>
            <a:cxnSpLocks/>
            <a:stCxn id="41" idx="0"/>
          </p:cNvCxnSpPr>
          <p:nvPr/>
        </p:nvCxnSpPr>
        <p:spPr>
          <a:xfrm flipV="1">
            <a:off x="6486100" y="5261988"/>
            <a:ext cx="735794" cy="10644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EC83E8CD-216A-4338-809A-ED4B72B9D0AE}"/>
              </a:ext>
            </a:extLst>
          </p:cNvPr>
          <p:cNvSpPr/>
          <p:nvPr/>
        </p:nvSpPr>
        <p:spPr>
          <a:xfrm>
            <a:off x="3553329" y="3861464"/>
            <a:ext cx="4679303" cy="457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Page de saisie des escales mensuelles</a:t>
            </a:r>
          </a:p>
        </p:txBody>
      </p: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BE2C5331-127D-4D22-B26A-03DC81D536F5}"/>
              </a:ext>
            </a:extLst>
          </p:cNvPr>
          <p:cNvCxnSpPr>
            <a:cxnSpLocks/>
          </p:cNvCxnSpPr>
          <p:nvPr/>
        </p:nvCxnSpPr>
        <p:spPr>
          <a:xfrm flipH="1">
            <a:off x="444637" y="4168748"/>
            <a:ext cx="1151810" cy="3913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id="{1CD2AE03-2056-4B4B-B25B-F08D293DE5E0}"/>
              </a:ext>
            </a:extLst>
          </p:cNvPr>
          <p:cNvSpPr/>
          <p:nvPr/>
        </p:nvSpPr>
        <p:spPr>
          <a:xfrm>
            <a:off x="5559566" y="6326423"/>
            <a:ext cx="1853068" cy="457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Poste à quai</a:t>
            </a:r>
          </a:p>
          <a:p>
            <a:pPr algn="ctr"/>
            <a:r>
              <a:rPr lang="fr-FR" dirty="0"/>
              <a:t>À sélectionner</a:t>
            </a:r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64CFC645-4ACA-4120-ABD2-377742B2BC4B}"/>
              </a:ext>
            </a:extLst>
          </p:cNvPr>
          <p:cNvSpPr/>
          <p:nvPr/>
        </p:nvSpPr>
        <p:spPr>
          <a:xfrm>
            <a:off x="5332437" y="6311804"/>
            <a:ext cx="381777" cy="457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45" name="Rectangle : coins arrondis 44">
            <a:extLst>
              <a:ext uri="{FF2B5EF4-FFF2-40B4-BE49-F238E27FC236}">
                <a16:creationId xmlns:a16="http://schemas.microsoft.com/office/drawing/2014/main" id="{9CD655DC-EB7D-4C2F-AD7F-3993AFED9C11}"/>
              </a:ext>
            </a:extLst>
          </p:cNvPr>
          <p:cNvSpPr/>
          <p:nvPr/>
        </p:nvSpPr>
        <p:spPr>
          <a:xfrm>
            <a:off x="7534542" y="5787703"/>
            <a:ext cx="1524868" cy="98130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Mettre la date de fin du mois choisi</a:t>
            </a:r>
          </a:p>
        </p:txBody>
      </p: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5FB2CD05-95F3-45BE-9BCE-E91BF907EC61}"/>
              </a:ext>
            </a:extLst>
          </p:cNvPr>
          <p:cNvCxnSpPr>
            <a:cxnSpLocks/>
            <a:stCxn id="45" idx="0"/>
          </p:cNvCxnSpPr>
          <p:nvPr/>
        </p:nvCxnSpPr>
        <p:spPr>
          <a:xfrm flipH="1" flipV="1">
            <a:off x="8168288" y="5289957"/>
            <a:ext cx="128688" cy="4977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Ellipse 47">
            <a:extLst>
              <a:ext uri="{FF2B5EF4-FFF2-40B4-BE49-F238E27FC236}">
                <a16:creationId xmlns:a16="http://schemas.microsoft.com/office/drawing/2014/main" id="{FFA3EC35-D4FE-4F31-862C-3594118D86C1}"/>
              </a:ext>
            </a:extLst>
          </p:cNvPr>
          <p:cNvSpPr/>
          <p:nvPr/>
        </p:nvSpPr>
        <p:spPr>
          <a:xfrm>
            <a:off x="7313313" y="5725563"/>
            <a:ext cx="381777" cy="457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9</a:t>
            </a: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55E6484C-A349-4A12-A662-35F20B392484}"/>
              </a:ext>
            </a:extLst>
          </p:cNvPr>
          <p:cNvSpPr/>
          <p:nvPr/>
        </p:nvSpPr>
        <p:spPr>
          <a:xfrm>
            <a:off x="3185721" y="6359533"/>
            <a:ext cx="1931914" cy="457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Choix de la société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FF8556B3-9414-4608-A753-1EDB494FE619}"/>
              </a:ext>
            </a:extLst>
          </p:cNvPr>
          <p:cNvSpPr/>
          <p:nvPr/>
        </p:nvSpPr>
        <p:spPr>
          <a:xfrm>
            <a:off x="2925048" y="6344098"/>
            <a:ext cx="643652" cy="457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10</a:t>
            </a:r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C51F1C02-99CC-45DF-BECF-8E32B8C8905D}"/>
              </a:ext>
            </a:extLst>
          </p:cNvPr>
          <p:cNvCxnSpPr>
            <a:cxnSpLocks/>
          </p:cNvCxnSpPr>
          <p:nvPr/>
        </p:nvCxnSpPr>
        <p:spPr>
          <a:xfrm flipH="1" flipV="1">
            <a:off x="2778585" y="5954163"/>
            <a:ext cx="446299" cy="3665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695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CC3EFB3-88CC-4A93-AC29-FD6F1233C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18" y="1168736"/>
            <a:ext cx="9144000" cy="2766374"/>
          </a:xfrm>
          <a:prstGeom prst="rect">
            <a:avLst/>
          </a:prstGeom>
        </p:spPr>
      </p:pic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id="{A5CE5789-A7F6-4DD7-A9BC-5609425B8918}"/>
              </a:ext>
            </a:extLst>
          </p:cNvPr>
          <p:cNvSpPr/>
          <p:nvPr/>
        </p:nvSpPr>
        <p:spPr>
          <a:xfrm>
            <a:off x="252821" y="194697"/>
            <a:ext cx="8629922" cy="457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Une fois l’escale mensuelle renseignée, elle est disponible pour établir la DN</a:t>
            </a:r>
          </a:p>
        </p:txBody>
      </p: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D008042D-775A-4410-A106-EE256FE0AD9B}"/>
              </a:ext>
            </a:extLst>
          </p:cNvPr>
          <p:cNvCxnSpPr>
            <a:cxnSpLocks/>
          </p:cNvCxnSpPr>
          <p:nvPr/>
        </p:nvCxnSpPr>
        <p:spPr>
          <a:xfrm>
            <a:off x="5798900" y="4775024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id="{7A2A81AD-76E0-4388-8406-C6708778E682}"/>
              </a:ext>
            </a:extLst>
          </p:cNvPr>
          <p:cNvSpPr/>
          <p:nvPr/>
        </p:nvSpPr>
        <p:spPr>
          <a:xfrm>
            <a:off x="3531839" y="2721126"/>
            <a:ext cx="3355874" cy="52090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Sélection du navire par rapport au mois choisi</a:t>
            </a:r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BC26E643-B655-4CCA-9127-E6CE84B80C38}"/>
              </a:ext>
            </a:extLst>
          </p:cNvPr>
          <p:cNvCxnSpPr>
            <a:cxnSpLocks/>
            <a:stCxn id="67" idx="0"/>
          </p:cNvCxnSpPr>
          <p:nvPr/>
        </p:nvCxnSpPr>
        <p:spPr>
          <a:xfrm flipV="1">
            <a:off x="5209776" y="1546767"/>
            <a:ext cx="1340314" cy="11743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26002469-1FC1-4BC5-AF78-4D0A2E5770F8}"/>
              </a:ext>
            </a:extLst>
          </p:cNvPr>
          <p:cNvCxnSpPr>
            <a:cxnSpLocks/>
          </p:cNvCxnSpPr>
          <p:nvPr/>
        </p:nvCxnSpPr>
        <p:spPr>
          <a:xfrm flipH="1" flipV="1">
            <a:off x="2022714" y="1546767"/>
            <a:ext cx="3187062" cy="11743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051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CC3EFB3-88CC-4A93-AC29-FD6F1233C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18" y="1168736"/>
            <a:ext cx="9144000" cy="2766374"/>
          </a:xfrm>
          <a:prstGeom prst="rect">
            <a:avLst/>
          </a:prstGeom>
        </p:spPr>
      </p:pic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id="{A5CE5789-A7F6-4DD7-A9BC-5609425B8918}"/>
              </a:ext>
            </a:extLst>
          </p:cNvPr>
          <p:cNvSpPr/>
          <p:nvPr/>
        </p:nvSpPr>
        <p:spPr>
          <a:xfrm>
            <a:off x="252821" y="194697"/>
            <a:ext cx="8629922" cy="457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Après sélection, compléter les éléments de la DN</a:t>
            </a:r>
          </a:p>
        </p:txBody>
      </p: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D008042D-775A-4410-A106-EE256FE0AD9B}"/>
              </a:ext>
            </a:extLst>
          </p:cNvPr>
          <p:cNvCxnSpPr>
            <a:cxnSpLocks/>
          </p:cNvCxnSpPr>
          <p:nvPr/>
        </p:nvCxnSpPr>
        <p:spPr>
          <a:xfrm>
            <a:off x="5798900" y="4775024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id="{7A2A81AD-76E0-4388-8406-C6708778E682}"/>
              </a:ext>
            </a:extLst>
          </p:cNvPr>
          <p:cNvSpPr/>
          <p:nvPr/>
        </p:nvSpPr>
        <p:spPr>
          <a:xfrm>
            <a:off x="3531839" y="2721126"/>
            <a:ext cx="3355874" cy="52090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Sélection du navire par rapport au mois choisi</a:t>
            </a:r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BC26E643-B655-4CCA-9127-E6CE84B80C38}"/>
              </a:ext>
            </a:extLst>
          </p:cNvPr>
          <p:cNvCxnSpPr>
            <a:cxnSpLocks/>
            <a:stCxn id="67" idx="0"/>
          </p:cNvCxnSpPr>
          <p:nvPr/>
        </p:nvCxnSpPr>
        <p:spPr>
          <a:xfrm flipV="1">
            <a:off x="5209776" y="1546767"/>
            <a:ext cx="1340314" cy="11743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26002469-1FC1-4BC5-AF78-4D0A2E5770F8}"/>
              </a:ext>
            </a:extLst>
          </p:cNvPr>
          <p:cNvCxnSpPr>
            <a:cxnSpLocks/>
          </p:cNvCxnSpPr>
          <p:nvPr/>
        </p:nvCxnSpPr>
        <p:spPr>
          <a:xfrm flipH="1" flipV="1">
            <a:off x="2022714" y="1546767"/>
            <a:ext cx="3187062" cy="11743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231059"/>
      </p:ext>
    </p:extLst>
  </p:cSld>
  <p:clrMapOvr>
    <a:masterClrMapping/>
  </p:clrMapOvr>
</p:sld>
</file>

<file path=ppt/theme/theme1.xml><?xml version="1.0" encoding="utf-8"?>
<a:theme xmlns:a="http://schemas.openxmlformats.org/drawingml/2006/main" name="PORT DE BORDEAUX">
  <a:themeElements>
    <a:clrScheme name="Personnalisée 10">
      <a:dk1>
        <a:srgbClr val="FFFFFF"/>
      </a:dk1>
      <a:lt1>
        <a:sysClr val="window" lastClr="FFFFFF"/>
      </a:lt1>
      <a:dk2>
        <a:srgbClr val="FFFFFF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hapitre">
  <a:themeElements>
    <a:clrScheme name="Personnalisée 10">
      <a:dk1>
        <a:srgbClr val="FFFFFF"/>
      </a:dk1>
      <a:lt1>
        <a:sysClr val="window" lastClr="FFFFFF"/>
      </a:lt1>
      <a:dk2>
        <a:srgbClr val="FFFFFF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ntenu 1">
  <a:themeElements>
    <a:clrScheme name="Personnalisée 17">
      <a:dk1>
        <a:srgbClr val="364D95"/>
      </a:dk1>
      <a:lt1>
        <a:srgbClr val="FFFFFF"/>
      </a:lt1>
      <a:dk2>
        <a:srgbClr val="293983"/>
      </a:dk2>
      <a:lt2>
        <a:srgbClr val="FFFFFF"/>
      </a:lt2>
      <a:accent1>
        <a:srgbClr val="00000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ontenu 2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PORT DE BORDEAUX.thmx</Template>
  <TotalTime>0</TotalTime>
  <Words>139</Words>
  <Application>Microsoft Office PowerPoint</Application>
  <PresentationFormat>Affichage à l'écran (4:3)</PresentationFormat>
  <Paragraphs>29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4</vt:i4>
      </vt:variant>
    </vt:vector>
  </HeadingPairs>
  <TitlesOfParts>
    <vt:vector size="11" baseType="lpstr">
      <vt:lpstr>Arial</vt:lpstr>
      <vt:lpstr>Century Gothic</vt:lpstr>
      <vt:lpstr>Wingdings</vt:lpstr>
      <vt:lpstr>PORT DE BORDEAUX</vt:lpstr>
      <vt:lpstr>Chapitre</vt:lpstr>
      <vt:lpstr>Contenu 1</vt:lpstr>
      <vt:lpstr>Contenu 2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Stephanie Sicot</cp:lastModifiedBy>
  <cp:revision>25</cp:revision>
  <dcterms:created xsi:type="dcterms:W3CDTF">2017-07-21T08:45:13Z</dcterms:created>
  <dcterms:modified xsi:type="dcterms:W3CDTF">2025-05-14T09:22:59Z</dcterms:modified>
</cp:coreProperties>
</file>